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1" r:id="rId3"/>
    <p:sldId id="262" r:id="rId4"/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C5C029-DDC8-4A32-8237-50A114F2B832}" type="datetimeFigureOut">
              <a:rPr lang="es-ES" smtClean="0"/>
              <a:pPr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FE88BD-1165-46C3-A085-D9036B333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regueton%202\usher%20feat%20alicia%20keys%20-%20usher%20-%20my%20boo301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Yenier palomeque moreno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E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  <a:p>
            <a:pPr algn="ctr">
              <a:buNone/>
            </a:pPr>
            <a:r>
              <a:rPr lang="es-E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10-2</a:t>
            </a:r>
          </a:p>
          <a:p>
            <a:pPr algn="ctr">
              <a:buNone/>
            </a:pPr>
            <a:endParaRPr lang="es-E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  <a:p>
            <a:pPr algn="ctr">
              <a:buNone/>
            </a:pPr>
            <a:r>
              <a:rPr lang="es-E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Software y hardware</a:t>
            </a:r>
          </a:p>
          <a:p>
            <a:pPr algn="ctr">
              <a:buNone/>
            </a:pPr>
            <a:endParaRPr lang="es-E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  <a:cs typeface="Angsana New" pitchFamily="18" charset="-34"/>
            </a:endParaRPr>
          </a:p>
          <a:p>
            <a:pPr algn="ctr">
              <a:buNone/>
            </a:pPr>
            <a:r>
              <a:rPr lang="es-E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  <a:cs typeface="Angsana New" pitchFamily="18" charset="-34"/>
              </a:rPr>
              <a:t>Personal Digital Assistant</a:t>
            </a:r>
            <a:endParaRPr lang="es-E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  <a:p>
            <a:pPr algn="ctr">
              <a:buNone/>
            </a:pPr>
            <a:endParaRPr lang="es-E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pic>
        <p:nvPicPr>
          <p:cNvPr id="4" name="usher feat alicia keys - usher - my boo3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00">
        <p14:honeycomb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QUE ES PDA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ES UN DISPOSITIVO PEQUEÑO QUE CAMBIA UN ORDENADOR Y TAMBIEN RESIVEN OTRO NOMBRE </a:t>
            </a:r>
            <a:r>
              <a:rPr lang="es-E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P</a:t>
            </a:r>
            <a:r>
              <a:rPr lang="es-E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ALMTOP</a:t>
            </a:r>
            <a:r>
              <a:rPr lang="es-E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S</a:t>
            </a:r>
            <a:r>
              <a:rPr lang="es-E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 </a:t>
            </a:r>
            <a:endParaRPr lang="es-ES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DigifaceWide" pitchFamily="2" charset="0"/>
            </a:endParaRPr>
          </a:p>
          <a:p>
            <a:pPr>
              <a:buNone/>
            </a:pPr>
            <a:r>
              <a:rPr lang="es-E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DigifaceWide" pitchFamily="2" charset="0"/>
              </a:rPr>
              <a:t>Y PUEDE FUNCONAR COMO TELEFONO MOVIL, FAX Y ORGANIZADOR PERSONAL.</a:t>
            </a:r>
            <a:endParaRPr lang="es-E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DigifaceWide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0000">
        <p:circle/>
      </p:transition>
    </mc:Choice>
    <mc:Fallback>
      <p:transition spd="slow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PARTES DEL </a:t>
            </a:r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PDA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pic>
        <p:nvPicPr>
          <p:cNvPr id="1026" name="Picture 2" descr="http://t1.gstatic.com/images?q=tbn:ANd9GcQnMmaS0JrKQ6G5oTm7gU0p72T7x-SrhABbEopHVUec-Z5WZhFg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466975" cy="1847851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S0CjANqxs2KKWOR5TKvL3h0ydvjcsNzywRgnuQ0Lr918hdvC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628800"/>
            <a:ext cx="2543175" cy="1790701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RWFml99l_OOBT3Kph_W2yxNwSfidjDafN6n6f5vHKqkNOo-Ka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84784"/>
            <a:ext cx="2466975" cy="1847851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SGX_uClBhtmoeeP6FFNep327g_xBWCGRxTbmF1GxTaTW1msChMQ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861048"/>
            <a:ext cx="1762125" cy="2590800"/>
          </a:xfrm>
          <a:prstGeom prst="rect">
            <a:avLst/>
          </a:prstGeom>
          <a:noFill/>
        </p:spPr>
      </p:pic>
      <p:pic>
        <p:nvPicPr>
          <p:cNvPr id="1034" name="Picture 10" descr="http://t0.gstatic.com/images?q=tbn:ANd9GcRKrrH8UAYQXpnPuGtQe-Q4vuVgoo2oONeoc3iiKXdPkwBhi9j1T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717032"/>
            <a:ext cx="1838325" cy="24955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20000">
        <p:dissolve/>
      </p:transition>
    </mc:Choice>
    <mc:Fallback>
      <p:transition spd="slow" advTm="2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  <a:cs typeface="Angsana New" pitchFamily="18" charset="-34"/>
              </a:rPr>
              <a:t>Personal Digital </a:t>
            </a:r>
            <a:r>
              <a:rPr lang="es-ES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  <a:cs typeface="Angsana New" pitchFamily="18" charset="-34"/>
              </a:rPr>
              <a:t>Assistant</a:t>
            </a:r>
            <a:r>
              <a:rPr lang="es-ES" dirty="0" smtClean="0">
                <a:solidFill>
                  <a:schemeClr val="tx1">
                    <a:lumMod val="85000"/>
                  </a:schemeClr>
                </a:solidFill>
                <a:effectLst/>
                <a:latin typeface="DigifaceWide" pitchFamily="2" charset="0"/>
                <a:cs typeface="Angsana New" pitchFamily="18" charset="-34"/>
              </a:rPr>
              <a:t/>
            </a:r>
            <a:br>
              <a:rPr lang="es-ES" dirty="0" smtClean="0">
                <a:solidFill>
                  <a:schemeClr val="tx1">
                    <a:lumMod val="85000"/>
                  </a:schemeClr>
                </a:solidFill>
                <a:effectLst/>
                <a:latin typeface="DigifaceWide" pitchFamily="2" charset="0"/>
                <a:cs typeface="Angsana New" pitchFamily="18" charset="-34"/>
              </a:rPr>
            </a:br>
            <a:r>
              <a:rPr lang="es-ES" dirty="0" smtClean="0">
                <a:solidFill>
                  <a:schemeClr val="tx1">
                    <a:lumMod val="85000"/>
                  </a:schemeClr>
                </a:solidFill>
                <a:effectLst/>
                <a:latin typeface="DigifaceWide" pitchFamily="2" charset="0"/>
                <a:cs typeface="Angsana New" pitchFamily="18" charset="-34"/>
              </a:rPr>
              <a:t/>
            </a:r>
            <a:br>
              <a:rPr lang="es-ES" dirty="0" smtClean="0">
                <a:solidFill>
                  <a:schemeClr val="tx1">
                    <a:lumMod val="85000"/>
                  </a:schemeClr>
                </a:solidFill>
                <a:effectLst/>
                <a:latin typeface="DigifaceWide" pitchFamily="2" charset="0"/>
                <a:cs typeface="Angsana New" pitchFamily="18" charset="-34"/>
              </a:rPr>
            </a:br>
            <a:endParaRPr lang="es-ES" dirty="0">
              <a:solidFill>
                <a:schemeClr val="tx1">
                  <a:lumMod val="85000"/>
                </a:schemeClr>
              </a:solidFill>
              <a:effectLst/>
              <a:latin typeface="DigifaceWide" pitchFamily="2" charset="0"/>
              <a:cs typeface="Angsana New" pitchFamily="18" charset="-34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6400800" cy="1752600"/>
          </a:xfrm>
        </p:spPr>
        <p:txBody>
          <a:bodyPr>
            <a:noAutofit/>
          </a:bodyPr>
          <a:lstStyle/>
          <a:p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Es también conocido como pda que es un dispositivo móvil que tiene como función administrador personal, y tienen la capacidad de conectarse al internet que se puede acceder por wi-fi.</a:t>
            </a:r>
            <a:endParaRPr lang="es-ES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DigifaceWide" pitchFamily="2" charset="0"/>
            </a:endParaRPr>
          </a:p>
        </p:txBody>
      </p:sp>
      <p:pic>
        <p:nvPicPr>
          <p:cNvPr id="11266" name="Picture 2" descr="http://t0.gstatic.com/images?q=tbn:ANd9GcRmcRzJj6DIhFSmd7H8sNGhnbCI5bQSFQXPmwHiWl3s4C3GT67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13176"/>
            <a:ext cx="2253774" cy="1844824"/>
          </a:xfrm>
          <a:prstGeom prst="rect">
            <a:avLst/>
          </a:prstGeom>
          <a:noFill/>
        </p:spPr>
      </p:pic>
      <p:pic>
        <p:nvPicPr>
          <p:cNvPr id="11268" name="Picture 4" descr="http://t3.gstatic.com/images?q=tbn:ANd9GcQ5Yvo7TqCY9-Jcx8rifOX4ALhyMdwL82Xuleb86d-3Vfy_CJZz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988840"/>
            <a:ext cx="1532511" cy="12241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¿</a:t>
            </a:r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Para que sirve?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Sirve para editar, guardar, archivos de Word, Excel, power point, textos también se puede abrir libros en archivos dpf entre otros,  y también en multimedia tiene capacidad de los formatos mp3, WAV.</a:t>
            </a:r>
          </a:p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También películas, y se le puede incorporar  puerto USB.</a:t>
            </a:r>
          </a:p>
          <a:p>
            <a:pPr>
              <a:buNone/>
            </a:pPr>
            <a:endParaRPr lang="es-ES" dirty="0">
              <a:solidFill>
                <a:schemeClr val="bg1">
                  <a:lumMod val="65000"/>
                </a:schemeClr>
              </a:solidFill>
              <a:latin typeface="DigifaceWide" pitchFamily="2" charset="0"/>
            </a:endParaRPr>
          </a:p>
        </p:txBody>
      </p:sp>
      <p:pic>
        <p:nvPicPr>
          <p:cNvPr id="14342" name="Picture 6" descr="http://t1.gstatic.com/images?q=tbn:ANd9GcTg2utiN3Cho7gvdmcq9KRRQz98m6bMFSBWQaDiKoO7o6iDQJcY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88640"/>
            <a:ext cx="1475656" cy="1656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¿Funciones del pda?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las funciones son:</a:t>
            </a:r>
          </a:p>
          <a:p>
            <a:pPr>
              <a:buFontTx/>
              <a:buChar char="-"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Reproductor de música comprimida</a:t>
            </a:r>
          </a:p>
          <a:p>
            <a:pPr>
              <a:buFontTx/>
              <a:buChar char="-"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Juegos: que los soporta desde la pantalla o desde el teclado</a:t>
            </a:r>
          </a:p>
          <a:p>
            <a:pPr>
              <a:buFontTx/>
              <a:buChar char="-"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Agenda electrónica:	notas, tareas, agenda, calendario entre otras</a:t>
            </a:r>
          </a:p>
          <a:p>
            <a:pPr>
              <a:buFontTx/>
              <a:buChar char="-"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Ofimática: procesa las palabras hojas electrónicas</a:t>
            </a:r>
          </a:p>
          <a:p>
            <a:pPr>
              <a:buFontTx/>
              <a:buChar char="-"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Comunicadores: internet, interfaz</a:t>
            </a:r>
          </a:p>
          <a:p>
            <a:pPr>
              <a:buNone/>
            </a:pPr>
            <a:endParaRPr lang="es-E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DigifaceWide" pitchFamily="2" charset="0"/>
            </a:endParaRPr>
          </a:p>
        </p:txBody>
      </p:sp>
      <p:sp>
        <p:nvSpPr>
          <p:cNvPr id="17410" name="AutoShape 2" descr="data:image/jpeg;base64,/9j/4AAQSkZJRgABAQAAAQABAAD/2wCEAAkGBhQSEBUUExIVFRQWFxUXGBgYFxcXFxcUFBcVFRYXFxgXGyYeFx0jGRUUHy8gIycpLCwsFR4xNTAqNSYsLCkBCQoKDgwOGA8PFywcHBwpKSkqKSksKSkpKSwpKS8pKSkpKSwsKSwsLCwpKSksKSkpLCksKSkpKSksKSwpKSksLP/AABEIAMYA/gMBIgACEQEDEQH/xAAcAAAABwEBAAAAAAAAAAAAAAAAAgMEBQYHAQj/xABNEAACAAMEBAcLCgQGAgIDAAABAgADEQQSITEFBkFRByJSU2GRkhMUMkJicYGhsdHSFhcjM1RyssHC4WOTouIVJEOCs/Bz8YPTJTTD/8QAGAEBAQEBAQAAAAAAAAAAAAAAAAECAwT/xAAhEQEBAQABBAMBAQEAAAAAAAAAARECAyExURJBYYFCE//aAAwDAQACEQMRAD8A1DSFpMtbwAPGUGppgTj6aZQLHbL4DXSK1pgaUqQK0y82+FJ8kMMRXGvmIyPQY7KUKLoFM9+/HEY7YqIvSFbrYjM8red+EOrOKIv3R7IQ04oCYkVNaeFjQV2/9xiva4a596IJUoBpxUHHJAcASNpOFB/05irHbLfLlLemzFRd7EKPRXP0REPrvYhh3ynovH2LFDs+pVttjd1nuVrtmGrU6F2erzRIjgn32j+k++LlFmOvdi+0Dsv8MEbXyxc+Oy/wxWzwUqM7Sez+8AcFqfaT1fvE/osPy9sXPjsTPhgvy9sfPf0P8MV48FyfaD1QU8GKfaG6od/Ysfy+sfPf0TPhgfL+x89/Q/wxWvmxT7Q3ZEc+bWXz7dkQy+xZjr7Y+e/omfDA+Xlj57+h/hisHg2Tn26hBDwcJz7dQhl9i1fLux8//Q/wx35c2P7QOy/wxU/m5Xn26hBfm6Xn26oZfYt/y4sf2hey/wAMG+Wtj+0J1N8MU08HI+0Hq/eB83Q589X7wy+xchrlZPtKf1e6DfK+yfaZfWfdFKPB1/HPV+8F+bo8/wCr94ZfYvA1ssn2mX1wYa0WX7TK7Qiing6bn/6f3jh4On58dn+6GVMXwayWb7TK7awcaes/2iV/MX3xn54OZmyeOr94IeDqdzq9X7wymNHGmZHPyv5i++FU0nKOU2X2198ZieDqfziGEpmoE9c3l1zoSAfXDKY1lbWh/wBRO0vvg6zAciD5jX2RkPyBtWwIfMywVdTrbLNVQg+SwB9Ri90bHWORmWjtcLXY2CWtXZDy63v9r7fMaxo2j7ek6WJktrynLfXaDuIioUZYLdhekJ3YqJK2zmUKVW8K8bGlFocRXM1pAsU68vGUhitSKNTZtEKT5QYUZQ3nFYJLWgugYUGAGFN270RG4iNYptJRemChs727p80VXUbQvd3e2TuOxcha4i9gS2PJqoG7GJ/X1O52N+nD/uMd1Gk0sErp7o3adqeoCM8fuqe6W0gkiS82YaJLUsaCpoOjbFZ0ZwmWWfPSSqzQ0xgqlkFLxyBIYxO636Je02OdJlkX3UAVNBgQaE7MjFI1f1AtUq0SHmLKCS3VyQ948QGl0BcyaQk0Xa1TKPU5ARV5vCnZRh3O0fyxT8UWHSfjncjepTGSIvFXzD2Rm0XVuFWzczaP5Y+KE24VLPzFo7A+KKiBApGdXFrPClI+z2jsL74IeFKR9ntHZX3xV6QIaYs/znSPs9o7K/FHPnMkcxaOyvxRWKQLsNMWccJcjmbR2B8UAcJFn5qf/LHxRV6RynRDTFrHCRZuRPH/AMf7x35x7NyZ38o++Kg4g9IaYto4RbLunfyjHfnFsn8X+U0VGkAiLpi4DhDse+Z/KaDDhDsfKf8AltFMCx0qN0NRoWjNabPaGuSmYtdvYoy8UECtSOkRLShFD1Rm1taj+G46rp/KL7KjUoVURTdF6Dk2hp8ycvdJndZq1bjeC5Az3CgA6IugEUXRulpkm0WmWtmmTV7vOJKUwq5IzO6NB6dUpQH1aZnIUyx2dENZOgUMyYAAKBCMThUY0p0xLT9Nmn1E4V2FF3U2NDCXpMiY5EmaaqnidLjf0DqghrMlzJRKg93TxpUwl1YU8QtUofVDvVu0CyWmWEYmyWsVl18SbyT0jAekboaWrSrBr3cJ2zC4dkN59ov6OZwpQybYGAIIKiYA20cp4fiNTgAQEe8K78YMoixk40hbSlKLWocnGh4lDgNuePRCtmnXgcwRdJwbqqKV9EEtNmR/CWtK0ONRWlaEZZCD2Y4FVA2CmNAAIVuKjwjWomyEFjiQKUbaRvia1ZlXbFZx/CQ9eP5xXuE+UVs8sEAVfdupvMWzRqUkShulSx/QIxPFUqYTeFSISeAr2njSXaDulTP+NoypRgPMPZGn6yP/AJe0n+FN/ARGZDZ5ozVgKIEAGOkRFcgsGjhgOR2OQIAQIECASfODiCvnB4ARyOmBSAFIFI6IFIIldUmpbJfSJg/oPujRJI/OM21caltkdLEdasI0mTnGuKFgIq+i0pbrYv8AFVu0it+qLHJtstnKBgzr4QGzLPYMxtiGWWJdstDnAMZWJwGEhSfNlGg4tyC503vUR+0RifWH7q+p/c5hnbdYmmtSTLvLsdqgHpVcyOk0htZtJTlar9zyOF2YM6YXgWpluhqJKcN5rRj6McIa6RlVs1vXcLPN9Sg/8ZhaVbUmqaC7M8IqSDUCgvKwwcdIy2gQJK3zaV5diJ9MtpnxrCLyst7LfoG1X7NJbfLT8I/OJQRVtSJ96xSegFepmHsEWeU+Eajm7b9IFGpcJF2tRvvAU9O/ZhXODSrUpYY1oTXAHZ0mEbdo5XYM17AUwYgEVrjvzMFtUzDPEXt24bwYVuKxwo2gMskCmbnIbANxMXeSvFUblUdSgRmevrEmSPvbugbFEadSmESeP6orwys9vlzGdUcM0trrgHFGpWjbjSHrxXtWtBTLPNtrzLv+YtBmJQ1Ny7QVwwNa4dEQR+tJpY7Uf4cwdeEZ0wxjQtbnpYrT90jrZRGfNGKsEWOR1YFYiuQIECABjlI7AMAWBAgQCbmDgQVoPACOUgQIDoEGgqx2DJ5oVqWuz/8AlUddR+cabLzjK7A9LRIO6bL/ABCNUXONcRE2SW4t0wkLdIYYIQcbpFWuAHtGI3W+zmZaZUlTUTEaZNXIFZZCJj5RahBwonSYk0BGkCbjUIoTRKXbhYGty9StQTe3dFE9NW3ve2o7AXZ1naSCdjy5yTaelSeyY37SOnRySJNW6KmlSWOwDz4Af+4gJ1qvVJlMqDxuKaDeQDgOuLTpif8AQq6i+FN4jPilGUsKZ0vg+asRGjNMyhLa9S7vzgqKNjxDDAg57r2F737xWJbQy1tUr+JItEs+cFaj0FT1Q1kYSsRSiH0cU4dWEPtHyWTSILNUd3noFF0gXpYY0bM8YND9CnB5M/yag7GYesH84uEmKTwfvSVNXkznHs90XWSY05jWq3qrFTWou+bjGmHT0Q2tjdJyOVejkwvarLecNeIoMhShxrjvhlb1AyXZu6R0iMtqXrk9bRZhUmpHK2uB40apMzPnjJ9ZBW22UeUn/IOkxqs04w/yCtBCYBhMtGVVDXQ/5K0f7B1zUjP9sXvXZv8AJTvvS/8AlSKJLbCsSjl2OGO90whMvGWhoEEvwL8AeBCfdIF+AOY5HLwgXoArwasEmNBgYDojpjl6OVgDCDQnWD1gyNLNJks7pkv8axq+30xkzYXSeUp6mHujWWPGPnPtjXEMe8CbWX7maAoweqAV7myHNbxoMKA0ywiM1xsLWiYkm+VCy2nJlQzVmJLq3KAVzh5R9FrEVnWSbdt1jPKWeh9JkmNiu2LTr2X6GcrADLaVFaYctdoIyr6IWbSUhjeXud7eAAfPlWLPpLRiTlCsgbaK7D0HYabRFYmaAlSz3RC6srKwo1aEMMqiIOF3mYKBsYKxCmZQil0HG6CQSdynZjEho4dzezCtbs8AneXRwT6WY9cPTZwpdxizHjMSS7HPjMcT+0R9+hlndaJB63C/nBDnU/i2i2punt1Fn90XSSYpmhKDSVuG9ww9Jr+qLhJOEaYG/wASS+ULC8CoI6Xpd66jHphtpEUBoQMPJ3jfDa0aPczr15boYNlxslVhlhgpxBriN0dtpAwqRgOUdp3AxK2p2njXSNkqQeNLypzo3RfdV7U8yyS3mli5L1LCjUDsBUUGwDZGf6ZI/wASsuJ8KXnXnRvAjU3MJ4UlPtKr4TKvnIHthNLQrjisreYg+yE7LQ2ibkSJcnz0LTyfRUDqhWfS+MKG4eq8tPYYmCna6/8A6c378r/lSKMDxYu+uR/yczpmSv8AkWKKhjFo7TCC0g7RykRRKQLsdpAgotyBcg0CAKUgpliFI4VgG8xIMJcGmiDKuEAS5AuwciBSAIFMdIMdg8EN7QTdMa7ex9fXGTzkJUgRqktsF+6PYI1xRJCKnr04WbYnJoBNmAk7AVU49mLUrRUuEiSrS7NeAK93oQemVM+GNQTEm3IwDK6sPJIOHoiD0uaWeZ0Ix6gT+USdj1QsigXbPLBpmVvnAZm9U7oZ6U1dkhHAlSqlGpRFwJVqbMDCBYTFFa4gmpFfZXKIedakFBeF7ukogVFTSahy80PJGhJDyZbdxl8ZEOCLmwB3dMRMzQshaP3JQ4eXdIFONfWmAwipE5Yxd0vahvVD6pXvi2SMoqYP/wCZtH/jT8EqLVJbdFZoTLQK0qK1pTDOladWPmhnbTSuBbLYW35UwhnPsLm037oCVJJrjW6QrDHEjHMUFcIPbFAJBYHLwrlfXGa2o2vU8y58mYBSimmBGKmu3zjqjStXtZpdrlKynjHwl8rd/wBz66Zzr3LBRRhWuBFOmuXmilaP01Ns7VlsQdo2HzjaITwPRNq0fLmEF5aMRgLygkDdWOSLCksEIipXO6oFfPv2xkNn4WJwHGU+hvycNT0Qt87czc3Wn/1xRqKaKR1KzUV1JrRgCMDUGCHVay/Z5XZEZgeFiZufrT4I4eFeZufrT4ImDTm1Zs3MS+yITbVuzcxL7IjMzwqzNzdafBBTwqTNzda/BDBpZ1ds/MS+yITOr1n5iX2RGbfOjM3N1r8EcPCdM3N1r8EMGjHV+z8zL7Igp0FI5mX2RGdHhNmbm61+CCnhKfc3WvwQwaN/gcjmZfZEcGhJHMy+yPdGcnhLmbm61+COfOVM3N1r8EMGjHQcjmZfZED/AASRzMvsiM5+cmZubrX4YKeEmZubrHwwwaR/gsjmZfZED/BZPNS+yIzf5yZm5u0PhjvzlPubrHwwwaSNCSOal9kQZdByOZl9kRmfzlzNzdY+GB85kzc3aHwwwaeNCSOZl9lfdC8yRlSMrHCbN3N2h8Md+c2buPaHwwwawrRBa72J5tmBRSxlTUmFVFWKhXVqDbQPWm4GKL8503c3aHwx0cJ80bG7Q+GLBPDhEUoAUdWGBIGBphBH16lsakOcq8XYMPZEL86U7c3a/tjvzpz/ACu0Phgh9ojWf6CXLCzCyhRQSyx4uC4Y7AIkpUkoVn2oGVKlm8stiO6THHg1UZCu/dFefhOnkYXvSx/ICIW2abmz2q7EwKuWqVrefbZ05hmCT0VKgD0BfVF+kmKfqHZ1FmvAcYu17/bQAeantMW+Q0Vh2cYi7WcTUk5bxs8lTHHs7rP/ANShaY1TRpeIJrgarsF00yB85LW5qQaEgjGg3dLxK6Kjrs31eO/OvTvAiv6K1dFreYpJUrLLAjlXlGO8YmJvXRuNLwpg3t85hfg8H0037ijrce6JxFK0pqtPknFbw5S1p68ojDZW5JjUZDzJqKxmsL9TQCXQAk4CqVy6YkLHqmJ9nSaZpqwNfo5NBRivN7gIDH+9W3GB3o/JMahadWVQkF608iT8EOtG6mpNlF75BvzFpck+I7KPE3CGjJe9X5MDvR+SY1O06qKhoZlf9krLf4EJ2TVlXEzjniuF8CVl3OW/I3uYaMw70fkwO9H5JjT7XqsJbUL18yS/NyIPo3VZJrTFLHiCURxZfj90r4nkCAy3vR+SYHej8mNUteqIl045IPky9wPI6YLZtWVaZdvH6ssMJeYdV5PlQ0Zb3k/JMDvJ+SY1SfqqqgHumZIpdStRSvidIjqaspVRePGv7E8Va8mGjKu8n5MDvJ+TGqzdVVAJ7plnglccvF249UdbVtQoNTiwXJNqsd3RDRlPeL8mB3k/JjVrTqwFI43jFck2BTXwfKEFnaARZZNTWssZLk02Wh2bmMS8sYvU48bON81lXeL8mB3i+6NVnaAVQvGPGB2LhQkbuiOT9EKsp2qahWIPFzHRdiXlhy6nHjZLfLLBYn3R3vF90axadXlUVvkZbFpxq0ANMThBJuh0SU7FmJVHIxGaoWGzoi/JOXOcbJftlXeT7oHeT7o1WToZWLDujLTHxcrwXd0w8Or6CTMa+xYI7DjDMKSMhvEV0Y+LE+6FZejJrZIT5o1WVoiUQpM1gSBheUY47xsp64VfRwSRMYTXvCW5FGpiqkjLzRUZxYdUZ70JuoPKP5CHOlNC97zEUMWrLDEkAca+6kDooBFmtBKo7K71VWYcY7ASMK4w013+ulf+NvU598Iib1Emf5ZhumN61UxcJAik8Hr1lzRudfWo90XmQsGR5mMQVtLXjht2Xjs6Fhex6SZprISGoXyBFReIUYihpTMHGh2isNbeAWOIzyIXd96Dana6Nx5deS2/f0w54PPrJx8mX+Iwy1z+sljDwT7fOYecH2c49Ev2t7onFTvRX1Eo+Snnxxjtk0lOWTLCS5t0A4iWxU8ZjuoYT0UfoJH3Jf4QYmtEawS5VkkowrxB+ZH5Qogmts1iS0uaSTWvc2zPowh1ZdIzllC5Lm+HNNRLbMzXO6FbbplXYlQQp30rU0r64kND6bSXZ1Vhm84+gzpkRMQJtk0k3kmmgAHEbCmWyD2e1zLswLLmmszEhG5qSKZdEPrZplXclRhh0bq0hxobSyIk28KgzqjfTuMgQMQ76Qms1WlzD/8AGR+WO2D2S1zQZl2VMxEoHimuBnU9vqiR0jpuW78Wu3YBtJAoOiDaM0oiNNNAQVk9dZ9YGIZ7XOLcZJhxyu7hdHqAhWzW2bfNJcyvc2Hg40vpj6okLbp5XeirhQewV9kFsmk1E29T/Rf/AJJMD7RU20Tsu5zKVrSm00rt6BDiXbZt5fo5lePTAbVpviSten5RUAA3uLhQYZ3qnM/vCS6SW/LNBgXr6ZbQPtETZs+p4kzE1IwxIy29JhxLtc4KKynwKkeDmARyukw/maxS6UuY8cVpvC3fXWDrpRSi4U4yH0Vxgah5tstJZS0uY13IErlu8KF7Rb5pltWQ64oa1XZMlnlbwIeT9PIbihfG4xNNt0YUzGBPphW12wGW2Xi5GuTK35Ri+Y83V+P/AE47P6g582cTXuT9a+flQ4n2uaZU2shwCj1N5DQXST42UPrbp5aBQuK0xwxzrX1U9Mdt9tBkTQCPqpoGIOct90Xl5h1rJz47NRVqmWgsfo5lKk0qlBU7r0OJ1qnNKmVs7gGW+N5MBcauBaF7VppRgAagndQgmvnrDubbleUwwxRtu9P3MTl9L18l47NQU1Z5JIlPj5SZGh5UPrGLRdP0D0KsDxpe0HyoTTTN0CgrguY6Nm6JSw6dBBFACQa5xt6Krxs1oYAiS9N96XTL70P1lWko/wBA1Cr+PL2qfKgStPmWFooJApmcjnh6TEqusJYMpuioIw6a++Kzc3ugp61kviMZb4baGWT+cNdcjXuDb0b2ofzheS4MsY5y19aAGGmspJkWY+T7UlmNRpJ8Hb/XDpln1MPyjQJMZzweNx5o6E9rRolnMIwL3BVJYKATWpAFT6czsiGtZBJxOfTu+7DiRpm8SHW4RUnEmgvXVOW3dmCD54aWqcCSRiCT+XlCI6KXrofpU+6fxeYQ+1Ayn+eX+uI3WuWQ6VNTRs91RhmYktQ/AnHypfseJxE5L0JLF0C+AKAATHoAMgMcABB9F6pyJlmlOWmAmWh+sNK3QYcgxASEtLSZdJE0r3NACGl08FaHw4JUha9WZKAm9MJFML52wfRGrUqbIBZ5ga9NH1hGU1wMIiCk4VrZ5gz2y8P64UsItJlq0uTMoGmEENLz7q5r4e/2RJSW+jm2aCkoxAd2ptEwwrobV+VNSaWdwVmlfrGGHc5RHtMRc2XaCSzyZhO8tL2f747YjaCrhJLn6Q1oyZ3JWHh9AgqRt2rsqW1Lz4iv1jZGsEsGgpbzJoZ3ACyiPpGxqZ3T5MRzi03qtKc55tLNKmp8ffWO2Y2glwslyaSgeNLrgZtPG8/VASNr1akoaX3JqQR3R8DgfzhKz6AlGcFLPQynb6x8w8ob+kw1ny7WTR5Lm7jRmTDLZe83VCaPP7pQSTXub4Xkyvysc+gQElaNV5KgNeahNB9I+OdduynrEItq9KvSxVqMzA/SPslu3K6IZCz2liAJTGlSBfTbSvjYZDqjpFoBX6E4Fj4abUZd+y9BEodVJBBarYXsO6PsAY+NuMJtq9ICilcWQfWTMmYDlRFstqoQFYA5jui0PnFd0KIlpCissUvJ/qDO8KeuCpKfqrIVQ2YJQeG+bqWpi26nXBJur0hUYhcQOU+GI8qIt7LaifAGz/UwwwGzph7Ne03GvSpYFCTRzsFeTGbLvZ5+pOp8+N4+Ps9maqWYKWNPBBpefOoqPC3EGEZ+r9nWVMIQVEuZ4zVBCMRt30iNm6PtDE8VP5hy7EPO52kq1UkiqtWjkHI+RDlvbDqzlsyjSNC2dgKhRxampbDCvKhzK0BZwPqkParjWhziESwT3VSLngjx2rSn3ImLLo611AKShkMWfLCniQ5S/TXVnO58DWw6NsxkSy0sXyFqdlCgO+tdsS9j0LYyPq5ZMVqx6PnPLRlMsC6tOM3JHk7olbFoe1VBrK2bW+GNXy3bd7E7BoqS0pGMuXiAMVGd1WJJPniZs+hLMor3GXXA+CvR+ZAiuWDRVomIoRloaCgL0qBTYKRI2LQNowJmJQHyztjTTlm0fK7mv0UvwV8RNw6IjNch9FL++3rX9omLJXua13U6MMPyiH1w+oX/AMg/C0WI5wfH6Wb91fxGNHs0Zrwfn6aZ9xfxRo9nOEIyjpGiUlOWUtjXAkECtCaYeSMzDS0E1NBUVP5eQfbD2XpJJhopxoTTDIGmI2VqDT/1DKc1CcDmciw3bhEbina5oaoabx7DuEOtQ34s5emWfxA+2JTS+je+ZM0KOOtxkHSoNR6QSIq+qmkhJni9gr1RuipBB9BhBoKpDGzawGTKWSQC0sdzP+zig+kAH0xPWay1h62rkiZxpkpWO81BpuqDWJYqiWrS144A06Yk9XtYVlSVVwaFpmI2DurnLbWLG2qdk+zr1v8AFCT6oWTmF63248rpMJMTjMmKnadMXyxO84ecmFND6YEtJtaVM0kVrT6uVuyixtqlZeYXtP8AFCTap2XmB2n+LoiEV206Y7o5pkAMccaZ+vfugth0pceaaZrKHUZ3vET7aq2XmB2n+KE21UsvMjtP8Xn64HfTGZrKa5JiTyumu3zQw/xX6UPT/Tm5eVMknCJo6q2XmF62+KCHVey1+oXrb39EO5N+6hE1gZWqAD567fMRDldZ3YeCo2Y13CpzoB0RI/Jay/Z09fvgHVey/Z5fUffAv4hJutLMpBVRU1212bz0R1dMVl0PKlHqmIfZWJr5MWX7PL7MGGrdl+zyuyIKrk7WAjADYNu0GpPm6IVfTt6SymlSj+w0pFgGrll+zSuwvug66v2b7PJ/lp7oJisTtP3SQKbczvOGXRDyXplStL64rvxrTH11ifXQVn+zyf5ae6FU0PIGUiV/LT3ROXHXPqdP55+KMNNBZa0YXgFHoAiSsOtrEgM4pgMTs64tY0bKGUmX2F90RWsMxJSLcEtWreICJeaWtA9yopeqy4bco1I6SYq9i02qyETCou8a94oWhFK0rElY9aAKC+vXC66Ye7cRZTN4KuVF4sZwkKzIMBUiY1NgSDnWB2SoWWq1Uhkxe6l+YwIxpWXLbDOrgdMM1LNu6rsrS9wC64FK7RvMStg1idqKpvE5AYkn/u2HkvTM9NoYqDfvKSGZe5JmPBHdJrYjxZQi0aMmvNk3pl2pLeCGAKhiB4WOzzRS91fWz3VA3Ade31xAa4sBJQb3r6FU1/EIudskBQSTQDeaCM01i0p3xOuy8VXirvY1NT6cOqLBKcH0s90mtsCoPSST7BGiSDFa1b0V3vKCnwibzec7PQKD0RZJEIyYSNF3WJZgwNdhxJNbzVYivmAzjkyyJTwF27B0RIW2wOp+vr/tTPjDdvAiKnB7te6VA8lcrqtujLY+jkAeZQUFU/D7zEJrHqWJzGZJornwlOCud/kn2xKWeWyMaMas1TkfHuDzYUhXvl6nHZ+lj7Viip2HT1tsQuvKYqMrwrTzMKiJMcK0zmR64me+3oTsrSnpT4oRa0vgDTHo6XH6YaaijwrvzI9fvgp4Vn5pev8AeHdqlMSRhh8KH9XqiKexNj0GmflMN3kw0LtwptzQ6/3hM8KDc0vX+8MTIe7XHfn5Ktu8r1Qd7K4IGOY9ZI3dETQ5PCa3NDr/AHgp4SmP+kOv94bGztXb/wBUNu6Y53u+OeHm3sN3RDVODwktzQ6/3gh4R25oQl3F7pOOzdtCnd5Ud72fDPOmzlON3kQ0H+cV+aEA8Ij80IILO2VTs3bQh/VHRZXLUqcyNmwuP0w1APCHM5qCnhCm81/3qjqWdztPq8j44Bs70rVsyPx/BDVAcIE7mvV/bAGvs/mj1f2wY2Z8MWx/s6PLgd6PepU9fQ/R5ENTRfl3aeaPV/bA+W9q2Sz1f2wFsz44nr+50eVHe9WoDVs6Z9LDd5MNNc+Wds5s9X7QVtbbafEy8nKDmyNhniK59Cn9UGWxvepjmRmdjMvsUw00iutFu2L/AEwomsmkDkp6h74USztdr0bzyL2/zQ+RXUilMSRt5Srv6TFlQzXSmlDkGHpUfqjvfmlDv7SfFEpLtEzHLD+7p3KIMbRMuVqK/wBqnfvMEQM3Q1un4TXou2rV9S5xN6F1Zl2fjeHM5R2bOKNnthwzvepUdHaVR7TB5M1iK4HLqN78h6oIkpMvGH8oRE2S+StWABFchyL3tpEnZpNSR3ZagsMt138yYl5Ti1ONvgpalUCtWqWXbvcdPlGE7VYkEpqFsFNOzd9kCBFUrN0agq1WqKnZsIb2qINK0UpANTxgtctoPxGBAghKzaIDSlJY4qCcBnRR+kQdNBgmtciRkPFdyPaYECATlaCDFwWyNzL+HLxgqaugs61GBQ1+8Xc+2kdgRkItqqK3Lw8AmtOhU/KsGn6t/SriMST2Gv8A50gQIAs7Ve7d4y4m7llWXSv9Prglp1ZuKzVU4jftmE/r9UdgQBZ2q92U3GU3VJyPioo/R64N8lCaG8uddu1pjf8A9B1QIEFpKz6tFlV6riFO3kyx+g9cGs+rxLM1Vwdht2GZ8Y6oECALZ9XjedarxSBt2rJb9JgHVs1uVXChrj43dV/UOqBAgjjavkMi1WtGNaHxWlH8oM+rxDpivGN3bsSca+uBAgOHVsrjVTUgZHxmlj9MFn6ulJRN5TdFcvv/AB+qBAgFJ2rJpW8vFDbNwT4PXBpOrZJDXlxoaU5Rdv1+qOwIBCy6uFpYN4C8N3khfy9cHkaGvAEsBR32cmYfcIECLErtn0Li1XyamWwJT9ZgStEirqWNARsG1VP5QIEVBxo4GYascAhyHKc/kITXR6hyl5qFAdm9l/OOwIoDWJQ6i81LrefC4PZWE5y9zdSrNiHr6ShgQ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7412" name="AutoShape 4" descr="data:image/jpeg;base64,/9j/4AAQSkZJRgABAQAAAQABAAD/2wCEAAkGBhQSEBUUExIVFRQWFxUXGBgYFxcXFxcUFBcVFRYXFxgXGyYeFx0jGRUUHy8gIycpLCwsFR4xNTAqNSYsLCkBCQoKDgwOGA8PFywcHBwpKSkqKSksKSkpKSwpKS8pKSkpKSwsKSwsLCwpKSksKSkpLCksKSkpKSksKSwpKSksLP/AABEIAMYA/gMBIgACEQEDEQH/xAAcAAAABwEBAAAAAAAAAAAAAAAAAgMEBQYHAQj/xABNEAACAAMEBAcLCgQGAgIDAAABAgADEQQSITEFBkFRByJSU2GRkhMUMkJicYGhsdHSFhcjM1RyssHC4WOTouIVJEOCs/Bz8YPTJTTD/8QAGAEBAQEBAQAAAAAAAAAAAAAAAAECAwT/xAAhEQEBAQABBAMBAQEAAAAAAAAAARECAyExURJBYYFCE//aAAwDAQACEQMRAD8A1DSFpMtbwAPGUGppgTj6aZQLHbL4DXSK1pgaUqQK0y82+FJ8kMMRXGvmIyPQY7KUKLoFM9+/HEY7YqIvSFbrYjM8red+EOrOKIv3R7IQ04oCYkVNaeFjQV2/9xiva4a596IJUoBpxUHHJAcASNpOFB/05irHbLfLlLemzFRd7EKPRXP0REPrvYhh3ynovH2LFDs+pVttjd1nuVrtmGrU6F2erzRIjgn32j+k++LlFmOvdi+0Dsv8MEbXyxc+Oy/wxWzwUqM7Sez+8AcFqfaT1fvE/osPy9sXPjsTPhgvy9sfPf0P8MV48FyfaD1QU8GKfaG6od/Ysfy+sfPf0TPhgfL+x89/Q/wxWvmxT7Q3ZEc+bWXz7dkQy+xZjr7Y+e/omfDA+Xlj57+h/hisHg2Tn26hBDwcJz7dQhl9i1fLux8//Q/wx35c2P7QOy/wxU/m5Xn26hBfm6Xn26oZfYt/y4sf2hey/wAMG+Wtj+0J1N8MU08HI+0Hq/eB83Q589X7wy+xchrlZPtKf1e6DfK+yfaZfWfdFKPB1/HPV+8F+bo8/wCr94ZfYvA1ssn2mX1wYa0WX7TK7Qiing6bn/6f3jh4On58dn+6GVMXwayWb7TK7awcaes/2iV/MX3xn54OZmyeOr94IeDqdzq9X7wymNHGmZHPyv5i++FU0nKOU2X2198ZieDqfziGEpmoE9c3l1zoSAfXDKY1lbWh/wBRO0vvg6zAciD5jX2RkPyBtWwIfMywVdTrbLNVQg+SwB9Ri90bHWORmWjtcLXY2CWtXZDy63v9r7fMaxo2j7ek6WJktrynLfXaDuIioUZYLdhekJ3YqJK2zmUKVW8K8bGlFocRXM1pAsU68vGUhitSKNTZtEKT5QYUZQ3nFYJLWgugYUGAGFN270RG4iNYptJRemChs727p80VXUbQvd3e2TuOxcha4i9gS2PJqoG7GJ/X1O52N+nD/uMd1Gk0sErp7o3adqeoCM8fuqe6W0gkiS82YaJLUsaCpoOjbFZ0ZwmWWfPSSqzQ0xgqlkFLxyBIYxO636Je02OdJlkX3UAVNBgQaE7MjFI1f1AtUq0SHmLKCS3VyQ948QGl0BcyaQk0Xa1TKPU5ARV5vCnZRh3O0fyxT8UWHSfjncjepTGSIvFXzD2Rm0XVuFWzczaP5Y+KE24VLPzFo7A+KKiBApGdXFrPClI+z2jsL74IeFKR9ntHZX3xV6QIaYs/znSPs9o7K/FHPnMkcxaOyvxRWKQLsNMWccJcjmbR2B8UAcJFn5qf/LHxRV6RynRDTFrHCRZuRPH/AMf7x35x7NyZ38o++Kg4g9IaYto4RbLunfyjHfnFsn8X+U0VGkAiLpi4DhDse+Z/KaDDhDsfKf8AltFMCx0qN0NRoWjNabPaGuSmYtdvYoy8UECtSOkRLShFD1Rm1taj+G46rp/KL7KjUoVURTdF6Dk2hp8ycvdJndZq1bjeC5Az3CgA6IugEUXRulpkm0WmWtmmTV7vOJKUwq5IzO6NB6dUpQH1aZnIUyx2dENZOgUMyYAAKBCMThUY0p0xLT9Nmn1E4V2FF3U2NDCXpMiY5EmaaqnidLjf0DqghrMlzJRKg93TxpUwl1YU8QtUofVDvVu0CyWmWEYmyWsVl18SbyT0jAekboaWrSrBr3cJ2zC4dkN59ov6OZwpQybYGAIIKiYA20cp4fiNTgAQEe8K78YMoixk40hbSlKLWocnGh4lDgNuePRCtmnXgcwRdJwbqqKV9EEtNmR/CWtK0ONRWlaEZZCD2Y4FVA2CmNAAIVuKjwjWomyEFjiQKUbaRvia1ZlXbFZx/CQ9eP5xXuE+UVs8sEAVfdupvMWzRqUkShulSx/QIxPFUqYTeFSISeAr2njSXaDulTP+NoypRgPMPZGn6yP/AJe0n+FN/ARGZDZ5ozVgKIEAGOkRFcgsGjhgOR2OQIAQIECASfODiCvnB4ARyOmBSAFIFI6IFIIldUmpbJfSJg/oPujRJI/OM21caltkdLEdasI0mTnGuKFgIq+i0pbrYv8AFVu0it+qLHJtstnKBgzr4QGzLPYMxtiGWWJdstDnAMZWJwGEhSfNlGg4tyC503vUR+0RifWH7q+p/c5hnbdYmmtSTLvLsdqgHpVcyOk0htZtJTlar9zyOF2YM6YXgWpluhqJKcN5rRj6McIa6RlVs1vXcLPN9Sg/8ZhaVbUmqaC7M8IqSDUCgvKwwcdIy2gQJK3zaV5diJ9MtpnxrCLyst7LfoG1X7NJbfLT8I/OJQRVtSJ96xSegFepmHsEWeU+Eajm7b9IFGpcJF2tRvvAU9O/ZhXODSrUpYY1oTXAHZ0mEbdo5XYM17AUwYgEVrjvzMFtUzDPEXt24bwYVuKxwo2gMskCmbnIbANxMXeSvFUblUdSgRmevrEmSPvbugbFEadSmESeP6orwys9vlzGdUcM0trrgHFGpWjbjSHrxXtWtBTLPNtrzLv+YtBmJQ1Ny7QVwwNa4dEQR+tJpY7Uf4cwdeEZ0wxjQtbnpYrT90jrZRGfNGKsEWOR1YFYiuQIECABjlI7AMAWBAgQCbmDgQVoPACOUgQIDoEGgqx2DJ5oVqWuz/8AlUddR+cabLzjK7A9LRIO6bL/ABCNUXONcRE2SW4t0wkLdIYYIQcbpFWuAHtGI3W+zmZaZUlTUTEaZNXIFZZCJj5RahBwonSYk0BGkCbjUIoTRKXbhYGty9StQTe3dFE9NW3ve2o7AXZ1naSCdjy5yTaelSeyY37SOnRySJNW6KmlSWOwDz4Af+4gJ1qvVJlMqDxuKaDeQDgOuLTpif8AQq6i+FN4jPilGUsKZ0vg+asRGjNMyhLa9S7vzgqKNjxDDAg57r2F737xWJbQy1tUr+JItEs+cFaj0FT1Q1kYSsRSiH0cU4dWEPtHyWTSILNUd3noFF0gXpYY0bM8YND9CnB5M/yag7GYesH84uEmKTwfvSVNXkznHs90XWSY05jWq3qrFTWou+bjGmHT0Q2tjdJyOVejkwvarLecNeIoMhShxrjvhlb1AyXZu6R0iMtqXrk9bRZhUmpHK2uB40apMzPnjJ9ZBW22UeUn/IOkxqs04w/yCtBCYBhMtGVVDXQ/5K0f7B1zUjP9sXvXZv8AJTvvS/8AlSKJLbCsSjl2OGO90whMvGWhoEEvwL8AeBCfdIF+AOY5HLwgXoArwasEmNBgYDojpjl6OVgDCDQnWD1gyNLNJks7pkv8axq+30xkzYXSeUp6mHujWWPGPnPtjXEMe8CbWX7maAoweqAV7myHNbxoMKA0ywiM1xsLWiYkm+VCy2nJlQzVmJLq3KAVzh5R9FrEVnWSbdt1jPKWeh9JkmNiu2LTr2X6GcrADLaVFaYctdoIyr6IWbSUhjeXud7eAAfPlWLPpLRiTlCsgbaK7D0HYabRFYmaAlSz3RC6srKwo1aEMMqiIOF3mYKBsYKxCmZQil0HG6CQSdynZjEho4dzezCtbs8AneXRwT6WY9cPTZwpdxizHjMSS7HPjMcT+0R9+hlndaJB63C/nBDnU/i2i2punt1Fn90XSSYpmhKDSVuG9ww9Jr+qLhJOEaYG/wASS+ULC8CoI6Xpd66jHphtpEUBoQMPJ3jfDa0aPczr15boYNlxslVhlhgpxBriN0dtpAwqRgOUdp3AxK2p2njXSNkqQeNLypzo3RfdV7U8yyS3mli5L1LCjUDsBUUGwDZGf6ZI/wASsuJ8KXnXnRvAjU3MJ4UlPtKr4TKvnIHthNLQrjisreYg+yE7LQ2ibkSJcnz0LTyfRUDqhWfS+MKG4eq8tPYYmCna6/8A6c378r/lSKMDxYu+uR/yczpmSv8AkWKKhjFo7TCC0g7RykRRKQLsdpAgotyBcg0CAKUgpliFI4VgG8xIMJcGmiDKuEAS5AuwciBSAIFMdIMdg8EN7QTdMa7ex9fXGTzkJUgRqktsF+6PYI1xRJCKnr04WbYnJoBNmAk7AVU49mLUrRUuEiSrS7NeAK93oQemVM+GNQTEm3IwDK6sPJIOHoiD0uaWeZ0Ix6gT+USdj1QsigXbPLBpmVvnAZm9U7oZ6U1dkhHAlSqlGpRFwJVqbMDCBYTFFa4gmpFfZXKIedakFBeF7ukogVFTSahy80PJGhJDyZbdxl8ZEOCLmwB3dMRMzQshaP3JQ4eXdIFONfWmAwipE5Yxd0vahvVD6pXvi2SMoqYP/wCZtH/jT8EqLVJbdFZoTLQK0qK1pTDOladWPmhnbTSuBbLYW35UwhnPsLm037oCVJJrjW6QrDHEjHMUFcIPbFAJBYHLwrlfXGa2o2vU8y58mYBSimmBGKmu3zjqjStXtZpdrlKynjHwl8rd/wBz66Zzr3LBRRhWuBFOmuXmilaP01Ns7VlsQdo2HzjaITwPRNq0fLmEF5aMRgLygkDdWOSLCksEIipXO6oFfPv2xkNn4WJwHGU+hvycNT0Qt87czc3Wn/1xRqKaKR1KzUV1JrRgCMDUGCHVay/Z5XZEZgeFiZufrT4I4eFeZufrT4ImDTm1Zs3MS+yITbVuzcxL7IjMzwqzNzdafBBTwqTNzda/BDBpZ1ds/MS+yITOr1n5iX2RGbfOjM3N1r8EcPCdM3N1r8EMGjHV+z8zL7Igp0FI5mX2RGdHhNmbm61+CCnhKfc3WvwQwaN/gcjmZfZEcGhJHMy+yPdGcnhLmbm61+COfOVM3N1r8EMGjHQcjmZfZED/AASRzMvsiM5+cmZubrX4YKeEmZubrHwwwaR/gsjmZfZED/BZPNS+yIzf5yZm5u0PhjvzlPubrHwwwaSNCSOal9kQZdByOZl9kRmfzlzNzdY+GB85kzc3aHwwwaeNCSOZl9lfdC8yRlSMrHCbN3N2h8Md+c2buPaHwwwawrRBa72J5tmBRSxlTUmFVFWKhXVqDbQPWm4GKL8503c3aHwx0cJ80bG7Q+GLBPDhEUoAUdWGBIGBphBH16lsakOcq8XYMPZEL86U7c3a/tjvzpz/ACu0Phgh9ojWf6CXLCzCyhRQSyx4uC4Y7AIkpUkoVn2oGVKlm8stiO6THHg1UZCu/dFefhOnkYXvSx/ICIW2abmz2q7EwKuWqVrefbZ05hmCT0VKgD0BfVF+kmKfqHZ1FmvAcYu17/bQAeantMW+Q0Vh2cYi7WcTUk5bxs8lTHHs7rP/ANShaY1TRpeIJrgarsF00yB85LW5qQaEgjGg3dLxK6Kjrs31eO/OvTvAiv6K1dFreYpJUrLLAjlXlGO8YmJvXRuNLwpg3t85hfg8H0037ijrce6JxFK0pqtPknFbw5S1p68ojDZW5JjUZDzJqKxmsL9TQCXQAk4CqVy6YkLHqmJ9nSaZpqwNfo5NBRivN7gIDH+9W3GB3o/JMahadWVQkF608iT8EOtG6mpNlF75BvzFpck+I7KPE3CGjJe9X5MDvR+SY1O06qKhoZlf9krLf4EJ2TVlXEzjniuF8CVl3OW/I3uYaMw70fkwO9H5JjT7XqsJbUL18yS/NyIPo3VZJrTFLHiCURxZfj90r4nkCAy3vR+SYHej8mNUteqIl045IPky9wPI6YLZtWVaZdvH6ssMJeYdV5PlQ0Zb3k/JMDvJ+SY1SfqqqgHumZIpdStRSvidIjqaspVRePGv7E8Va8mGjKu8n5MDvJ+TGqzdVVAJ7plnglccvF249UdbVtQoNTiwXJNqsd3RDRlPeL8mB3k/JjVrTqwFI43jFck2BTXwfKEFnaARZZNTWssZLk02Wh2bmMS8sYvU48bON81lXeL8mB3i+6NVnaAVQvGPGB2LhQkbuiOT9EKsp2qahWIPFzHRdiXlhy6nHjZLfLLBYn3R3vF90axadXlUVvkZbFpxq0ANMThBJuh0SU7FmJVHIxGaoWGzoi/JOXOcbJftlXeT7oHeT7o1WToZWLDujLTHxcrwXd0w8Or6CTMa+xYI7DjDMKSMhvEV0Y+LE+6FZejJrZIT5o1WVoiUQpM1gSBheUY47xsp64VfRwSRMYTXvCW5FGpiqkjLzRUZxYdUZ70JuoPKP5CHOlNC97zEUMWrLDEkAca+6kDooBFmtBKo7K71VWYcY7ASMK4w013+ulf+NvU598Iib1Emf5ZhumN61UxcJAik8Hr1lzRudfWo90XmQsGR5mMQVtLXjht2Xjs6Fhex6SZprISGoXyBFReIUYihpTMHGh2isNbeAWOIzyIXd96Dana6Nx5deS2/f0w54PPrJx8mX+Iwy1z+sljDwT7fOYecH2c49Ev2t7onFTvRX1Eo+Snnxxjtk0lOWTLCS5t0A4iWxU8ZjuoYT0UfoJH3Jf4QYmtEawS5VkkowrxB+ZH5Qogmts1iS0uaSTWvc2zPowh1ZdIzllC5Lm+HNNRLbMzXO6FbbplXYlQQp30rU0r64kND6bSXZ1Vhm84+gzpkRMQJtk0k3kmmgAHEbCmWyD2e1zLswLLmmszEhG5qSKZdEPrZplXclRhh0bq0hxobSyIk28KgzqjfTuMgQMQ76Qms1WlzD/8AGR+WO2D2S1zQZl2VMxEoHimuBnU9vqiR0jpuW78Wu3YBtJAoOiDaM0oiNNNAQVk9dZ9YGIZ7XOLcZJhxyu7hdHqAhWzW2bfNJcyvc2Hg40vpj6okLbp5XeirhQewV9kFsmk1E29T/Rf/AJJMD7RU20Tsu5zKVrSm00rt6BDiXbZt5fo5lePTAbVpviSten5RUAA3uLhQYZ3qnM/vCS6SW/LNBgXr6ZbQPtETZs+p4kzE1IwxIy29JhxLtc4KKynwKkeDmARyukw/maxS6UuY8cVpvC3fXWDrpRSi4U4yH0Vxgah5tstJZS0uY13IErlu8KF7Rb5pltWQ64oa1XZMlnlbwIeT9PIbihfG4xNNt0YUzGBPphW12wGW2Xi5GuTK35Ri+Y83V+P/AE47P6g582cTXuT9a+flQ4n2uaZU2shwCj1N5DQXST42UPrbp5aBQuK0xwxzrX1U9Mdt9tBkTQCPqpoGIOct90Xl5h1rJz47NRVqmWgsfo5lKk0qlBU7r0OJ1qnNKmVs7gGW+N5MBcauBaF7VppRgAagndQgmvnrDubbleUwwxRtu9P3MTl9L18l47NQU1Z5JIlPj5SZGh5UPrGLRdP0D0KsDxpe0HyoTTTN0CgrguY6Nm6JSw6dBBFACQa5xt6Krxs1oYAiS9N96XTL70P1lWko/wBA1Cr+PL2qfKgStPmWFooJApmcjnh6TEqusJYMpuioIw6a++Kzc3ugp61kviMZb4baGWT+cNdcjXuDb0b2ofzheS4MsY5y19aAGGmspJkWY+T7UlmNRpJ8Hb/XDpln1MPyjQJMZzweNx5o6E9rRolnMIwL3BVJYKATWpAFT6czsiGtZBJxOfTu+7DiRpm8SHW4RUnEmgvXVOW3dmCD54aWqcCSRiCT+XlCI6KXrofpU+6fxeYQ+1Ayn+eX+uI3WuWQ6VNTRs91RhmYktQ/AnHypfseJxE5L0JLF0C+AKAATHoAMgMcABB9F6pyJlmlOWmAmWh+sNK3QYcgxASEtLSZdJE0r3NACGl08FaHw4JUha9WZKAm9MJFML52wfRGrUqbIBZ5ga9NH1hGU1wMIiCk4VrZ5gz2y8P64UsItJlq0uTMoGmEENLz7q5r4e/2RJSW+jm2aCkoxAd2ptEwwrobV+VNSaWdwVmlfrGGHc5RHtMRc2XaCSzyZhO8tL2f747YjaCrhJLn6Q1oyZ3JWHh9AgqRt2rsqW1Lz4iv1jZGsEsGgpbzJoZ3ACyiPpGxqZ3T5MRzi03qtKc55tLNKmp8ffWO2Y2glwslyaSgeNLrgZtPG8/VASNr1akoaX3JqQR3R8DgfzhKz6AlGcFLPQynb6x8w8ob+kw1ny7WTR5Lm7jRmTDLZe83VCaPP7pQSTXub4Xkyvysc+gQElaNV5KgNeahNB9I+OdduynrEItq9KvSxVqMzA/SPslu3K6IZCz2liAJTGlSBfTbSvjYZDqjpFoBX6E4Fj4abUZd+y9BEodVJBBarYXsO6PsAY+NuMJtq9ICilcWQfWTMmYDlRFstqoQFYA5jui0PnFd0KIlpCissUvJ/qDO8KeuCpKfqrIVQ2YJQeG+bqWpi26nXBJur0hUYhcQOU+GI8qIt7LaifAGz/UwwwGzph7Ne03GvSpYFCTRzsFeTGbLvZ5+pOp8+N4+Ps9maqWYKWNPBBpefOoqPC3EGEZ+r9nWVMIQVEuZ4zVBCMRt30iNm6PtDE8VP5hy7EPO52kq1UkiqtWjkHI+RDlvbDqzlsyjSNC2dgKhRxampbDCvKhzK0BZwPqkParjWhziESwT3VSLngjx2rSn3ImLLo611AKShkMWfLCniQ5S/TXVnO58DWw6NsxkSy0sXyFqdlCgO+tdsS9j0LYyPq5ZMVqx6PnPLRlMsC6tOM3JHk7olbFoe1VBrK2bW+GNXy3bd7E7BoqS0pGMuXiAMVGd1WJJPniZs+hLMor3GXXA+CvR+ZAiuWDRVomIoRloaCgL0qBTYKRI2LQNowJmJQHyztjTTlm0fK7mv0UvwV8RNw6IjNch9FL++3rX9omLJXua13U6MMPyiH1w+oX/AMg/C0WI5wfH6Wb91fxGNHs0Zrwfn6aZ9xfxRo9nOEIyjpGiUlOWUtjXAkECtCaYeSMzDS0E1NBUVP5eQfbD2XpJJhopxoTTDIGmI2VqDT/1DKc1CcDmciw3bhEbina5oaoabx7DuEOtQ34s5emWfxA+2JTS+je+ZM0KOOtxkHSoNR6QSIq+qmkhJni9gr1RuipBB9BhBoKpDGzawGTKWSQC0sdzP+zig+kAH0xPWay1h62rkiZxpkpWO81BpuqDWJYqiWrS144A06Yk9XtYVlSVVwaFpmI2DurnLbWLG2qdk+zr1v8AFCT6oWTmF63248rpMJMTjMmKnadMXyxO84ecmFND6YEtJtaVM0kVrT6uVuyixtqlZeYXtP8AFCTap2XmB2n+LoiEV206Y7o5pkAMccaZ+vfugth0pceaaZrKHUZ3vET7aq2XmB2n+KE21UsvMjtP8Xn64HfTGZrKa5JiTyumu3zQw/xX6UPT/Tm5eVMknCJo6q2XmF62+KCHVey1+oXrb39EO5N+6hE1gZWqAD567fMRDldZ3YeCo2Y13CpzoB0RI/Jay/Z09fvgHVey/Z5fUffAv4hJutLMpBVRU1212bz0R1dMVl0PKlHqmIfZWJr5MWX7PL7MGGrdl+zyuyIKrk7WAjADYNu0GpPm6IVfTt6SymlSj+w0pFgGrll+zSuwvug66v2b7PJ/lp7oJisTtP3SQKbczvOGXRDyXplStL64rvxrTH11ifXQVn+zyf5ae6FU0PIGUiV/LT3ROXHXPqdP55+KMNNBZa0YXgFHoAiSsOtrEgM4pgMTs64tY0bKGUmX2F90RWsMxJSLcEtWreICJeaWtA9yopeqy4bco1I6SYq9i02qyETCou8a94oWhFK0rElY9aAKC+vXC66Ye7cRZTN4KuVF4sZwkKzIMBUiY1NgSDnWB2SoWWq1Uhkxe6l+YwIxpWXLbDOrgdMM1LNu6rsrS9wC64FK7RvMStg1idqKpvE5AYkn/u2HkvTM9NoYqDfvKSGZe5JmPBHdJrYjxZQi0aMmvNk3pl2pLeCGAKhiB4WOzzRS91fWz3VA3Ade31xAa4sBJQb3r6FU1/EIudskBQSTQDeaCM01i0p3xOuy8VXirvY1NT6cOqLBKcH0s90mtsCoPSST7BGiSDFa1b0V3vKCnwibzec7PQKD0RZJEIyYSNF3WJZgwNdhxJNbzVYivmAzjkyyJTwF27B0RIW2wOp+vr/tTPjDdvAiKnB7te6VA8lcrqtujLY+jkAeZQUFU/D7zEJrHqWJzGZJornwlOCud/kn2xKWeWyMaMas1TkfHuDzYUhXvl6nHZ+lj7Viip2HT1tsQuvKYqMrwrTzMKiJMcK0zmR64me+3oTsrSnpT4oRa0vgDTHo6XH6YaaijwrvzI9fvgp4Vn5pev8AeHdqlMSRhh8KH9XqiKexNj0GmflMN3kw0LtwptzQ6/3hM8KDc0vX+8MTIe7XHfn5Ktu8r1Qd7K4IGOY9ZI3dETQ5PCa3NDr/AHgp4SmP+kOv94bGztXb/wBUNu6Y53u+OeHm3sN3RDVODwktzQ6/3gh4R25oQl3F7pOOzdtCnd5Ud72fDPOmzlON3kQ0H+cV+aEA8Ij80IILO2VTs3bQh/VHRZXLUqcyNmwuP0w1APCHM5qCnhCm81/3qjqWdztPq8j44Bs70rVsyPx/BDVAcIE7mvV/bAGvs/mj1f2wY2Z8MWx/s6PLgd6PepU9fQ/R5ENTRfl3aeaPV/bA+W9q2Sz1f2wFsz44nr+50eVHe9WoDVs6Z9LDd5MNNc+Wds5s9X7QVtbbafEy8nKDmyNhniK59Cn9UGWxvepjmRmdjMvsUw00iutFu2L/AEwomsmkDkp6h74USztdr0bzyL2/zQ+RXUilMSRt5Srv6TFlQzXSmlDkGHpUfqjvfmlDv7SfFEpLtEzHLD+7p3KIMbRMuVqK/wBqnfvMEQM3Q1un4TXou2rV9S5xN6F1Zl2fjeHM5R2bOKNnthwzvepUdHaVR7TB5M1iK4HLqN78h6oIkpMvGH8oRE2S+StWABFchyL3tpEnZpNSR3ZagsMt138yYl5Ti1ONvgpalUCtWqWXbvcdPlGE7VYkEpqFsFNOzd9kCBFUrN0agq1WqKnZsIb2qINK0UpANTxgtctoPxGBAghKzaIDSlJY4qCcBnRR+kQdNBgmtciRkPFdyPaYECATlaCDFwWyNzL+HLxgqaugs61GBQ1+8Xc+2kdgRkItqqK3Lw8AmtOhU/KsGn6t/SriMST2Gv8A50gQIAs7Ve7d4y4m7llWXSv9Prglp1ZuKzVU4jftmE/r9UdgQBZ2q92U3GU3VJyPioo/R64N8lCaG8uddu1pjf8A9B1QIEFpKz6tFlV6riFO3kyx+g9cGs+rxLM1Vwdht2GZ8Y6oECALZ9XjedarxSBt2rJb9JgHVs1uVXChrj43dV/UOqBAgjjavkMi1WtGNaHxWlH8oM+rxDpivGN3bsSca+uBAgOHVsrjVTUgZHxmlj9MFn6ulJRN5TdFcvv/AB+qBAgFJ2rJpW8vFDbNwT4PXBpOrZJDXlxoaU5Rdv1+qOwIBCy6uFpYN4C8N3khfy9cHkaGvAEsBR32cmYfcIECLErtn0Li1XyamWwJT9ZgStEirqWNARsG1VP5QIEVBxo4GYascAhyHKc/kITXR6hyl5qFAdm9l/OOwIoDWJQ6i81LrefC4PZWE5y9zdSrNiHr6ShgQ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7414" name="AutoShape 6" descr="data:image/jpeg;base64,/9j/4AAQSkZJRgABAQAAAQABAAD/2wCEAAkGBhQSEBUUExIVFRQWFxUXGBgYFxcXFxcUFBcVFRYXFxgXGyYeFx0jGRUUHy8gIycpLCwsFR4xNTAqNSYsLCkBCQoKDgwOGA8PFywcHBwpKSkqKSksKSkpKSwpKS8pKSkpKSwsKSwsLCwpKSksKSkpLCksKSkpKSksKSwpKSksLP/AABEIAMYA/gMBIgACEQEDEQH/xAAcAAAABwEBAAAAAAAAAAAAAAAAAgMEBQYHAQj/xABNEAACAAMEBAcLCgQGAgIDAAABAgADEQQSITEFBkFRByJSU2GRkhMUMkJicYGhsdHSFhcjM1RyssHC4WOTouIVJEOCs/Bz8YPTJTTD/8QAGAEBAQEBAQAAAAAAAAAAAAAAAAECAwT/xAAhEQEBAQABBAMBAQEAAAAAAAAAARECAyExURJBYYFCE//aAAwDAQACEQMRAD8A1DSFpMtbwAPGUGppgTj6aZQLHbL4DXSK1pgaUqQK0y82+FJ8kMMRXGvmIyPQY7KUKLoFM9+/HEY7YqIvSFbrYjM8red+EOrOKIv3R7IQ04oCYkVNaeFjQV2/9xiva4a596IJUoBpxUHHJAcASNpOFB/05irHbLfLlLemzFRd7EKPRXP0REPrvYhh3ynovH2LFDs+pVttjd1nuVrtmGrU6F2erzRIjgn32j+k++LlFmOvdi+0Dsv8MEbXyxc+Oy/wxWzwUqM7Sez+8AcFqfaT1fvE/osPy9sXPjsTPhgvy9sfPf0P8MV48FyfaD1QU8GKfaG6od/Ysfy+sfPf0TPhgfL+x89/Q/wxWvmxT7Q3ZEc+bWXz7dkQy+xZjr7Y+e/omfDA+Xlj57+h/hisHg2Tn26hBDwcJz7dQhl9i1fLux8//Q/wx35c2P7QOy/wxU/m5Xn26hBfm6Xn26oZfYt/y4sf2hey/wAMG+Wtj+0J1N8MU08HI+0Hq/eB83Q589X7wy+xchrlZPtKf1e6DfK+yfaZfWfdFKPB1/HPV+8F+bo8/wCr94ZfYvA1ssn2mX1wYa0WX7TK7Qiing6bn/6f3jh4On58dn+6GVMXwayWb7TK7awcaes/2iV/MX3xn54OZmyeOr94IeDqdzq9X7wymNHGmZHPyv5i++FU0nKOU2X2198ZieDqfziGEpmoE9c3l1zoSAfXDKY1lbWh/wBRO0vvg6zAciD5jX2RkPyBtWwIfMywVdTrbLNVQg+SwB9Ri90bHWORmWjtcLXY2CWtXZDy63v9r7fMaxo2j7ek6WJktrynLfXaDuIioUZYLdhekJ3YqJK2zmUKVW8K8bGlFocRXM1pAsU68vGUhitSKNTZtEKT5QYUZQ3nFYJLWgugYUGAGFN270RG4iNYptJRemChs727p80VXUbQvd3e2TuOxcha4i9gS2PJqoG7GJ/X1O52N+nD/uMd1Gk0sErp7o3adqeoCM8fuqe6W0gkiS82YaJLUsaCpoOjbFZ0ZwmWWfPSSqzQ0xgqlkFLxyBIYxO636Je02OdJlkX3UAVNBgQaE7MjFI1f1AtUq0SHmLKCS3VyQ948QGl0BcyaQk0Xa1TKPU5ARV5vCnZRh3O0fyxT8UWHSfjncjepTGSIvFXzD2Rm0XVuFWzczaP5Y+KE24VLPzFo7A+KKiBApGdXFrPClI+z2jsL74IeFKR9ntHZX3xV6QIaYs/znSPs9o7K/FHPnMkcxaOyvxRWKQLsNMWccJcjmbR2B8UAcJFn5qf/LHxRV6RynRDTFrHCRZuRPH/AMf7x35x7NyZ38o++Kg4g9IaYto4RbLunfyjHfnFsn8X+U0VGkAiLpi4DhDse+Z/KaDDhDsfKf8AltFMCx0qN0NRoWjNabPaGuSmYtdvYoy8UECtSOkRLShFD1Rm1taj+G46rp/KL7KjUoVURTdF6Dk2hp8ycvdJndZq1bjeC5Az3CgA6IugEUXRulpkm0WmWtmmTV7vOJKUwq5IzO6NB6dUpQH1aZnIUyx2dENZOgUMyYAAKBCMThUY0p0xLT9Nmn1E4V2FF3U2NDCXpMiY5EmaaqnidLjf0DqghrMlzJRKg93TxpUwl1YU8QtUofVDvVu0CyWmWEYmyWsVl18SbyT0jAekboaWrSrBr3cJ2zC4dkN59ov6OZwpQybYGAIIKiYA20cp4fiNTgAQEe8K78YMoixk40hbSlKLWocnGh4lDgNuePRCtmnXgcwRdJwbqqKV9EEtNmR/CWtK0ONRWlaEZZCD2Y4FVA2CmNAAIVuKjwjWomyEFjiQKUbaRvia1ZlXbFZx/CQ9eP5xXuE+UVs8sEAVfdupvMWzRqUkShulSx/QIxPFUqYTeFSISeAr2njSXaDulTP+NoypRgPMPZGn6yP/AJe0n+FN/ARGZDZ5ozVgKIEAGOkRFcgsGjhgOR2OQIAQIECASfODiCvnB4ARyOmBSAFIFI6IFIIldUmpbJfSJg/oPujRJI/OM21caltkdLEdasI0mTnGuKFgIq+i0pbrYv8AFVu0it+qLHJtstnKBgzr4QGzLPYMxtiGWWJdstDnAMZWJwGEhSfNlGg4tyC503vUR+0RifWH7q+p/c5hnbdYmmtSTLvLsdqgHpVcyOk0htZtJTlar9zyOF2YM6YXgWpluhqJKcN5rRj6McIa6RlVs1vXcLPN9Sg/8ZhaVbUmqaC7M8IqSDUCgvKwwcdIy2gQJK3zaV5diJ9MtpnxrCLyst7LfoG1X7NJbfLT8I/OJQRVtSJ96xSegFepmHsEWeU+Eajm7b9IFGpcJF2tRvvAU9O/ZhXODSrUpYY1oTXAHZ0mEbdo5XYM17AUwYgEVrjvzMFtUzDPEXt24bwYVuKxwo2gMskCmbnIbANxMXeSvFUblUdSgRmevrEmSPvbugbFEadSmESeP6orwys9vlzGdUcM0trrgHFGpWjbjSHrxXtWtBTLPNtrzLv+YtBmJQ1Ny7QVwwNa4dEQR+tJpY7Uf4cwdeEZ0wxjQtbnpYrT90jrZRGfNGKsEWOR1YFYiuQIECABjlI7AMAWBAgQCbmDgQVoPACOUgQIDoEGgqx2DJ5oVqWuz/8AlUddR+cabLzjK7A9LRIO6bL/ABCNUXONcRE2SW4t0wkLdIYYIQcbpFWuAHtGI3W+zmZaZUlTUTEaZNXIFZZCJj5RahBwonSYk0BGkCbjUIoTRKXbhYGty9StQTe3dFE9NW3ve2o7AXZ1naSCdjy5yTaelSeyY37SOnRySJNW6KmlSWOwDz4Af+4gJ1qvVJlMqDxuKaDeQDgOuLTpif8AQq6i+FN4jPilGUsKZ0vg+asRGjNMyhLa9S7vzgqKNjxDDAg57r2F737xWJbQy1tUr+JItEs+cFaj0FT1Q1kYSsRSiH0cU4dWEPtHyWTSILNUd3noFF0gXpYY0bM8YND9CnB5M/yag7GYesH84uEmKTwfvSVNXkznHs90XWSY05jWq3qrFTWou+bjGmHT0Q2tjdJyOVejkwvarLecNeIoMhShxrjvhlb1AyXZu6R0iMtqXrk9bRZhUmpHK2uB40apMzPnjJ9ZBW22UeUn/IOkxqs04w/yCtBCYBhMtGVVDXQ/5K0f7B1zUjP9sXvXZv8AJTvvS/8AlSKJLbCsSjl2OGO90whMvGWhoEEvwL8AeBCfdIF+AOY5HLwgXoArwasEmNBgYDojpjl6OVgDCDQnWD1gyNLNJks7pkv8axq+30xkzYXSeUp6mHujWWPGPnPtjXEMe8CbWX7maAoweqAV7myHNbxoMKA0ywiM1xsLWiYkm+VCy2nJlQzVmJLq3KAVzh5R9FrEVnWSbdt1jPKWeh9JkmNiu2LTr2X6GcrADLaVFaYctdoIyr6IWbSUhjeXud7eAAfPlWLPpLRiTlCsgbaK7D0HYabRFYmaAlSz3RC6srKwo1aEMMqiIOF3mYKBsYKxCmZQil0HG6CQSdynZjEho4dzezCtbs8AneXRwT6WY9cPTZwpdxizHjMSS7HPjMcT+0R9+hlndaJB63C/nBDnU/i2i2punt1Fn90XSSYpmhKDSVuG9ww9Jr+qLhJOEaYG/wASS+ULC8CoI6Xpd66jHphtpEUBoQMPJ3jfDa0aPczr15boYNlxslVhlhgpxBriN0dtpAwqRgOUdp3AxK2p2njXSNkqQeNLypzo3RfdV7U8yyS3mli5L1LCjUDsBUUGwDZGf6ZI/wASsuJ8KXnXnRvAjU3MJ4UlPtKr4TKvnIHthNLQrjisreYg+yE7LQ2ibkSJcnz0LTyfRUDqhWfS+MKG4eq8tPYYmCna6/8A6c378r/lSKMDxYu+uR/yczpmSv8AkWKKhjFo7TCC0g7RykRRKQLsdpAgotyBcg0CAKUgpliFI4VgG8xIMJcGmiDKuEAS5AuwciBSAIFMdIMdg8EN7QTdMa7ex9fXGTzkJUgRqktsF+6PYI1xRJCKnr04WbYnJoBNmAk7AVU49mLUrRUuEiSrS7NeAK93oQemVM+GNQTEm3IwDK6sPJIOHoiD0uaWeZ0Ix6gT+USdj1QsigXbPLBpmVvnAZm9U7oZ6U1dkhHAlSqlGpRFwJVqbMDCBYTFFa4gmpFfZXKIedakFBeF7ukogVFTSahy80PJGhJDyZbdxl8ZEOCLmwB3dMRMzQshaP3JQ4eXdIFONfWmAwipE5Yxd0vahvVD6pXvi2SMoqYP/wCZtH/jT8EqLVJbdFZoTLQK0qK1pTDOladWPmhnbTSuBbLYW35UwhnPsLm037oCVJJrjW6QrDHEjHMUFcIPbFAJBYHLwrlfXGa2o2vU8y58mYBSimmBGKmu3zjqjStXtZpdrlKynjHwl8rd/wBz66Zzr3LBRRhWuBFOmuXmilaP01Ns7VlsQdo2HzjaITwPRNq0fLmEF5aMRgLygkDdWOSLCksEIipXO6oFfPv2xkNn4WJwHGU+hvycNT0Qt87czc3Wn/1xRqKaKR1KzUV1JrRgCMDUGCHVay/Z5XZEZgeFiZufrT4I4eFeZufrT4ImDTm1Zs3MS+yITbVuzcxL7IjMzwqzNzdafBBTwqTNzda/BDBpZ1ds/MS+yITOr1n5iX2RGbfOjM3N1r8EcPCdM3N1r8EMGjHV+z8zL7Igp0FI5mX2RGdHhNmbm61+CCnhKfc3WvwQwaN/gcjmZfZEcGhJHMy+yPdGcnhLmbm61+COfOVM3N1r8EMGjHQcjmZfZED/AASRzMvsiM5+cmZubrX4YKeEmZubrHwwwaR/gsjmZfZED/BZPNS+yIzf5yZm5u0PhjvzlPubrHwwwaSNCSOal9kQZdByOZl9kRmfzlzNzdY+GB85kzc3aHwwwaeNCSOZl9lfdC8yRlSMrHCbN3N2h8Md+c2buPaHwwwawrRBa72J5tmBRSxlTUmFVFWKhXVqDbQPWm4GKL8503c3aHwx0cJ80bG7Q+GLBPDhEUoAUdWGBIGBphBH16lsakOcq8XYMPZEL86U7c3a/tjvzpz/ACu0Phgh9ojWf6CXLCzCyhRQSyx4uC4Y7AIkpUkoVn2oGVKlm8stiO6THHg1UZCu/dFefhOnkYXvSx/ICIW2abmz2q7EwKuWqVrefbZ05hmCT0VKgD0BfVF+kmKfqHZ1FmvAcYu17/bQAeantMW+Q0Vh2cYi7WcTUk5bxs8lTHHs7rP/ANShaY1TRpeIJrgarsF00yB85LW5qQaEgjGg3dLxK6Kjrs31eO/OvTvAiv6K1dFreYpJUrLLAjlXlGO8YmJvXRuNLwpg3t85hfg8H0037ijrce6JxFK0pqtPknFbw5S1p68ojDZW5JjUZDzJqKxmsL9TQCXQAk4CqVy6YkLHqmJ9nSaZpqwNfo5NBRivN7gIDH+9W3GB3o/JMahadWVQkF608iT8EOtG6mpNlF75BvzFpck+I7KPE3CGjJe9X5MDvR+SY1O06qKhoZlf9krLf4EJ2TVlXEzjniuF8CVl3OW/I3uYaMw70fkwO9H5JjT7XqsJbUL18yS/NyIPo3VZJrTFLHiCURxZfj90r4nkCAy3vR+SYHej8mNUteqIl045IPky9wPI6YLZtWVaZdvH6ssMJeYdV5PlQ0Zb3k/JMDvJ+SY1SfqqqgHumZIpdStRSvidIjqaspVRePGv7E8Va8mGjKu8n5MDvJ+TGqzdVVAJ7plnglccvF249UdbVtQoNTiwXJNqsd3RDRlPeL8mB3k/JjVrTqwFI43jFck2BTXwfKEFnaARZZNTWssZLk02Wh2bmMS8sYvU48bON81lXeL8mB3i+6NVnaAVQvGPGB2LhQkbuiOT9EKsp2qahWIPFzHRdiXlhy6nHjZLfLLBYn3R3vF90axadXlUVvkZbFpxq0ANMThBJuh0SU7FmJVHIxGaoWGzoi/JOXOcbJftlXeT7oHeT7o1WToZWLDujLTHxcrwXd0w8Or6CTMa+xYI7DjDMKSMhvEV0Y+LE+6FZejJrZIT5o1WVoiUQpM1gSBheUY47xsp64VfRwSRMYTXvCW5FGpiqkjLzRUZxYdUZ70JuoPKP5CHOlNC97zEUMWrLDEkAca+6kDooBFmtBKo7K71VWYcY7ASMK4w013+ulf+NvU598Iib1Emf5ZhumN61UxcJAik8Hr1lzRudfWo90XmQsGR5mMQVtLXjht2Xjs6Fhex6SZprISGoXyBFReIUYihpTMHGh2isNbeAWOIzyIXd96Dana6Nx5deS2/f0w54PPrJx8mX+Iwy1z+sljDwT7fOYecH2c49Ev2t7onFTvRX1Eo+Snnxxjtk0lOWTLCS5t0A4iWxU8ZjuoYT0UfoJH3Jf4QYmtEawS5VkkowrxB+ZH5Qogmts1iS0uaSTWvc2zPowh1ZdIzllC5Lm+HNNRLbMzXO6FbbplXYlQQp30rU0r64kND6bSXZ1Vhm84+gzpkRMQJtk0k3kmmgAHEbCmWyD2e1zLswLLmmszEhG5qSKZdEPrZplXclRhh0bq0hxobSyIk28KgzqjfTuMgQMQ76Qms1WlzD/8AGR+WO2D2S1zQZl2VMxEoHimuBnU9vqiR0jpuW78Wu3YBtJAoOiDaM0oiNNNAQVk9dZ9YGIZ7XOLcZJhxyu7hdHqAhWzW2bfNJcyvc2Hg40vpj6okLbp5XeirhQewV9kFsmk1E29T/Rf/AJJMD7RU20Tsu5zKVrSm00rt6BDiXbZt5fo5lePTAbVpviSten5RUAA3uLhQYZ3qnM/vCS6SW/LNBgXr6ZbQPtETZs+p4kzE1IwxIy29JhxLtc4KKynwKkeDmARyukw/maxS6UuY8cVpvC3fXWDrpRSi4U4yH0Vxgah5tstJZS0uY13IErlu8KF7Rb5pltWQ64oa1XZMlnlbwIeT9PIbihfG4xNNt0YUzGBPphW12wGW2Xi5GuTK35Ri+Y83V+P/AE47P6g582cTXuT9a+flQ4n2uaZU2shwCj1N5DQXST42UPrbp5aBQuK0xwxzrX1U9Mdt9tBkTQCPqpoGIOct90Xl5h1rJz47NRVqmWgsfo5lKk0qlBU7r0OJ1qnNKmVs7gGW+N5MBcauBaF7VppRgAagndQgmvnrDubbleUwwxRtu9P3MTl9L18l47NQU1Z5JIlPj5SZGh5UPrGLRdP0D0KsDxpe0HyoTTTN0CgrguY6Nm6JSw6dBBFACQa5xt6Krxs1oYAiS9N96XTL70P1lWko/wBA1Cr+PL2qfKgStPmWFooJApmcjnh6TEqusJYMpuioIw6a++Kzc3ugp61kviMZb4baGWT+cNdcjXuDb0b2ofzheS4MsY5y19aAGGmspJkWY+T7UlmNRpJ8Hb/XDpln1MPyjQJMZzweNx5o6E9rRolnMIwL3BVJYKATWpAFT6czsiGtZBJxOfTu+7DiRpm8SHW4RUnEmgvXVOW3dmCD54aWqcCSRiCT+XlCI6KXrofpU+6fxeYQ+1Ayn+eX+uI3WuWQ6VNTRs91RhmYktQ/AnHypfseJxE5L0JLF0C+AKAATHoAMgMcABB9F6pyJlmlOWmAmWh+sNK3QYcgxASEtLSZdJE0r3NACGl08FaHw4JUha9WZKAm9MJFML52wfRGrUqbIBZ5ga9NH1hGU1wMIiCk4VrZ5gz2y8P64UsItJlq0uTMoGmEENLz7q5r4e/2RJSW+jm2aCkoxAd2ptEwwrobV+VNSaWdwVmlfrGGHc5RHtMRc2XaCSzyZhO8tL2f747YjaCrhJLn6Q1oyZ3JWHh9AgqRt2rsqW1Lz4iv1jZGsEsGgpbzJoZ3ACyiPpGxqZ3T5MRzi03qtKc55tLNKmp8ffWO2Y2glwslyaSgeNLrgZtPG8/VASNr1akoaX3JqQR3R8DgfzhKz6AlGcFLPQynb6x8w8ob+kw1ny7WTR5Lm7jRmTDLZe83VCaPP7pQSTXub4Xkyvysc+gQElaNV5KgNeahNB9I+OdduynrEItq9KvSxVqMzA/SPslu3K6IZCz2liAJTGlSBfTbSvjYZDqjpFoBX6E4Fj4abUZd+y9BEodVJBBarYXsO6PsAY+NuMJtq9ICilcWQfWTMmYDlRFstqoQFYA5jui0PnFd0KIlpCissUvJ/qDO8KeuCpKfqrIVQ2YJQeG+bqWpi26nXBJur0hUYhcQOU+GI8qIt7LaifAGz/UwwwGzph7Ne03GvSpYFCTRzsFeTGbLvZ5+pOp8+N4+Ps9maqWYKWNPBBpefOoqPC3EGEZ+r9nWVMIQVEuZ4zVBCMRt30iNm6PtDE8VP5hy7EPO52kq1UkiqtWjkHI+RDlvbDqzlsyjSNC2dgKhRxampbDCvKhzK0BZwPqkParjWhziESwT3VSLngjx2rSn3ImLLo611AKShkMWfLCniQ5S/TXVnO58DWw6NsxkSy0sXyFqdlCgO+tdsS9j0LYyPq5ZMVqx6PnPLRlMsC6tOM3JHk7olbFoe1VBrK2bW+GNXy3bd7E7BoqS0pGMuXiAMVGd1WJJPniZs+hLMor3GXXA+CvR+ZAiuWDRVomIoRloaCgL0qBTYKRI2LQNowJmJQHyztjTTlm0fK7mv0UvwV8RNw6IjNch9FL++3rX9omLJXua13U6MMPyiH1w+oX/AMg/C0WI5wfH6Wb91fxGNHs0Zrwfn6aZ9xfxRo9nOEIyjpGiUlOWUtjXAkECtCaYeSMzDS0E1NBUVP5eQfbD2XpJJhopxoTTDIGmI2VqDT/1DKc1CcDmciw3bhEbina5oaoabx7DuEOtQ34s5emWfxA+2JTS+je+ZM0KOOtxkHSoNR6QSIq+qmkhJni9gr1RuipBB9BhBoKpDGzawGTKWSQC0sdzP+zig+kAH0xPWay1h62rkiZxpkpWO81BpuqDWJYqiWrS144A06Yk9XtYVlSVVwaFpmI2DurnLbWLG2qdk+zr1v8AFCT6oWTmF63248rpMJMTjMmKnadMXyxO84ecmFND6YEtJtaVM0kVrT6uVuyixtqlZeYXtP8AFCTap2XmB2n+LoiEV206Y7o5pkAMccaZ+vfugth0pceaaZrKHUZ3vET7aq2XmB2n+KE21UsvMjtP8Xn64HfTGZrKa5JiTyumu3zQw/xX6UPT/Tm5eVMknCJo6q2XmF62+KCHVey1+oXrb39EO5N+6hE1gZWqAD567fMRDldZ3YeCo2Y13CpzoB0RI/Jay/Z09fvgHVey/Z5fUffAv4hJutLMpBVRU1212bz0R1dMVl0PKlHqmIfZWJr5MWX7PL7MGGrdl+zyuyIKrk7WAjADYNu0GpPm6IVfTt6SymlSj+w0pFgGrll+zSuwvug66v2b7PJ/lp7oJisTtP3SQKbczvOGXRDyXplStL64rvxrTH11ifXQVn+zyf5ae6FU0PIGUiV/LT3ROXHXPqdP55+KMNNBZa0YXgFHoAiSsOtrEgM4pgMTs64tY0bKGUmX2F90RWsMxJSLcEtWreICJeaWtA9yopeqy4bco1I6SYq9i02qyETCou8a94oWhFK0rElY9aAKC+vXC66Ye7cRZTN4KuVF4sZwkKzIMBUiY1NgSDnWB2SoWWq1Uhkxe6l+YwIxpWXLbDOrgdMM1LNu6rsrS9wC64FK7RvMStg1idqKpvE5AYkn/u2HkvTM9NoYqDfvKSGZe5JmPBHdJrYjxZQi0aMmvNk3pl2pLeCGAKhiB4WOzzRS91fWz3VA3Ade31xAa4sBJQb3r6FU1/EIudskBQSTQDeaCM01i0p3xOuy8VXirvY1NT6cOqLBKcH0s90mtsCoPSST7BGiSDFa1b0V3vKCnwibzec7PQKD0RZJEIyYSNF3WJZgwNdhxJNbzVYivmAzjkyyJTwF27B0RIW2wOp+vr/tTPjDdvAiKnB7te6VA8lcrqtujLY+jkAeZQUFU/D7zEJrHqWJzGZJornwlOCud/kn2xKWeWyMaMas1TkfHuDzYUhXvl6nHZ+lj7Viip2HT1tsQuvKYqMrwrTzMKiJMcK0zmR64me+3oTsrSnpT4oRa0vgDTHo6XH6YaaijwrvzI9fvgp4Vn5pev8AeHdqlMSRhh8KH9XqiKexNj0GmflMN3kw0LtwptzQ6/3hM8KDc0vX+8MTIe7XHfn5Ktu8r1Qd7K4IGOY9ZI3dETQ5PCa3NDr/AHgp4SmP+kOv94bGztXb/wBUNu6Y53u+OeHm3sN3RDVODwktzQ6/3gh4R25oQl3F7pOOzdtCnd5Ud72fDPOmzlON3kQ0H+cV+aEA8Ij80IILO2VTs3bQh/VHRZXLUqcyNmwuP0w1APCHM5qCnhCm81/3qjqWdztPq8j44Bs70rVsyPx/BDVAcIE7mvV/bAGvs/mj1f2wY2Z8MWx/s6PLgd6PepU9fQ/R5ENTRfl3aeaPV/bA+W9q2Sz1f2wFsz44nr+50eVHe9WoDVs6Z9LDd5MNNc+Wds5s9X7QVtbbafEy8nKDmyNhniK59Cn9UGWxvepjmRmdjMvsUw00iutFu2L/AEwomsmkDkp6h74USztdr0bzyL2/zQ+RXUilMSRt5Srv6TFlQzXSmlDkGHpUfqjvfmlDv7SfFEpLtEzHLD+7p3KIMbRMuVqK/wBqnfvMEQM3Q1un4TXou2rV9S5xN6F1Zl2fjeHM5R2bOKNnthwzvepUdHaVR7TB5M1iK4HLqN78h6oIkpMvGH8oRE2S+StWABFchyL3tpEnZpNSR3ZagsMt138yYl5Ti1ONvgpalUCtWqWXbvcdPlGE7VYkEpqFsFNOzd9kCBFUrN0agq1WqKnZsIb2qINK0UpANTxgtctoPxGBAghKzaIDSlJY4qCcBnRR+kQdNBgmtciRkPFdyPaYECATlaCDFwWyNzL+HLxgqaugs61GBQ1+8Xc+2kdgRkItqqK3Lw8AmtOhU/KsGn6t/SriMST2Gv8A50gQIAs7Ve7d4y4m7llWXSv9Prglp1ZuKzVU4jftmE/r9UdgQBZ2q92U3GU3VJyPioo/R64N8lCaG8uddu1pjf8A9B1QIEFpKz6tFlV6riFO3kyx+g9cGs+rxLM1Vwdht2GZ8Y6oECALZ9XjedarxSBt2rJb9JgHVs1uVXChrj43dV/UOqBAgjjavkMi1WtGNaHxWlH8oM+rxDpivGN3bsSca+uBAgOHVsrjVTUgZHxmlj9MFn6ulJRN5TdFcvv/AB+qBAgFJ2rJpW8vFDbNwT4PXBpOrZJDXlxoaU5Rdv1+qOwIBCy6uFpYN4C8N3khfy9cHkaGvAEsBR32cmYfcIECLErtn0Li1XyamWwJT9ZgStEirqWNARsG1VP5QIEVBxo4GYascAhyHKc/kITXR6hyl5qFAdm9l/OOwIoDWJQ6i81LrefC4PZWE5y9zdSrNiHr6ShgQ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7416" name="Picture 8" descr="http://t0.gstatic.com/images?q=tbn:ANd9GcSxw58xISS3zVEDxDhbwIMIBiJNxiuQPCgQMs4GrGaUfHqYohX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23069" y="637972"/>
            <a:ext cx="1510221" cy="1331640"/>
          </a:xfrm>
          <a:prstGeom prst="rect">
            <a:avLst/>
          </a:prstGeom>
          <a:noFill/>
        </p:spPr>
      </p:pic>
      <p:pic>
        <p:nvPicPr>
          <p:cNvPr id="17418" name="Picture 10" descr="http://t3.gstatic.com/images?q=tbn:ANd9GcSQPyekuKFlnU_OxB3jS0SAQxaFFARbzgN95-cQNMcrXw10J7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88370"/>
            <a:ext cx="3203848" cy="8696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DigifaceWide" pitchFamily="2" charset="0"/>
              </a:rPr>
              <a:t>características</a:t>
            </a:r>
            <a:endParaRPr lang="es-E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DigifaceWide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se alimenta de electricidad suministrada por una batería recargable</a:t>
            </a:r>
          </a:p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Otra característica es que no tiene un teclado físico si no que el teclado esta en la pantalla táctil que es sensible al lápiz</a:t>
            </a:r>
          </a:p>
          <a:p>
            <a:pPr>
              <a:buNone/>
            </a:pPr>
            <a:r>
              <a:rPr lang="es-E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DigifaceWide" pitchFamily="2" charset="0"/>
              </a:rPr>
              <a:t>Se pueden sincronizar con los datos almacenados en la computadora y actualizarlos según los cambios en el dispositivo y viceversa.</a:t>
            </a:r>
          </a:p>
          <a:p>
            <a:pPr algn="just">
              <a:buNone/>
            </a:pPr>
            <a:endParaRPr lang="es-ES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DigifaceWide" pitchFamily="2" charset="0"/>
            </a:endParaRPr>
          </a:p>
          <a:p>
            <a:pPr algn="just">
              <a:buNone/>
            </a:pPr>
            <a:endParaRPr lang="es-E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DigifaceWide" pitchFamily="2" charset="0"/>
            </a:endParaRPr>
          </a:p>
        </p:txBody>
      </p:sp>
      <p:pic>
        <p:nvPicPr>
          <p:cNvPr id="16386" name="Picture 2" descr="http://t1.gstatic.com/images?q=tbn:ANd9GcQ_WxWc_7LwsBr5di8mejL6ZDnpTb6XR9em5fXxmP4GtsqR1nzH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832" y="260649"/>
            <a:ext cx="1512168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216</Words>
  <Application>Microsoft Office PowerPoint</Application>
  <PresentationFormat>Presentación en pantalla (4:3)</PresentationFormat>
  <Paragraphs>27</Paragraphs>
  <Slides>7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Vértice</vt:lpstr>
      <vt:lpstr>Yenier palomeque moreno</vt:lpstr>
      <vt:lpstr>QUE ES PDA</vt:lpstr>
      <vt:lpstr>PARTES DEL PDA</vt:lpstr>
      <vt:lpstr>Personal Digital Assistant  </vt:lpstr>
      <vt:lpstr>¿Para que sirve?</vt:lpstr>
      <vt:lpstr>¿Funciones del pda?</vt:lpstr>
      <vt:lpstr>características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Digital Assistant</dc:title>
  <dc:creator>SUPERMAKINA</dc:creator>
  <cp:lastModifiedBy>DOCENTE</cp:lastModifiedBy>
  <cp:revision>13</cp:revision>
  <dcterms:created xsi:type="dcterms:W3CDTF">2012-02-08T01:45:41Z</dcterms:created>
  <dcterms:modified xsi:type="dcterms:W3CDTF">2012-02-09T18:42:22Z</dcterms:modified>
</cp:coreProperties>
</file>